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23" y="-133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40409-D0F4-445C-9B26-A769B227E424}" type="datetimeFigureOut">
              <a:rPr lang="en-NZ" smtClean="0"/>
              <a:t>19/04/2020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B1427-B0A8-495A-941E-E2D2AD51CC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188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Sarah Gaze http://gzscienceclassonline.weebly.com/25-organic-chemistry.html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B1427-B0A8-495A-941E-E2D2AD51CCA2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926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06A415-B532-4EF2-B1E2-6D2C5B551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98CB0A-6E23-4B51-A249-060C57712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023DE1-DB8F-46CD-9FD8-7A7613448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03776-1735-43CF-9326-4672D681BB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1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BA0CC-6FAD-42CF-AC08-7C8AFDDF2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2C3597-52E2-481C-9640-769572EED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1D9D7D-B1BD-4EAF-A909-48A0916A8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8891-CFA7-4B14-B676-29141DD9CA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45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ADE6AB-BADF-465E-95CC-505F8FB9A5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DE7873-0A0F-400C-BE8B-1F76B415A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A5546B-85D0-477A-BE71-F5D32C4E51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1E916-A560-47A5-BFAE-1BFD76DF6F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16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38E7E9-B64A-4406-A9E6-3D700E162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77E86A-A54E-43DE-A0E6-B97A01C86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D28F41-71A3-4595-A3C8-632070706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C2DB8-5551-48C1-97EE-394FCD4254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92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424A5F-9765-49D1-B2AF-D233B7796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90465E-D6C6-4F2E-A847-677043DA1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21F3F4-4862-44E7-8D56-238DE0212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F5233-469B-4D57-8333-475AE8BAD7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05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6D582-0169-4571-BD6A-CB7977AC5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3B6C23-DB42-4557-94B0-D10E69977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A43C87-9B35-45EC-9017-32D5EFE11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0D5FA-7ECA-4BFF-92D1-5823D0544A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95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2355C2C-3702-419B-BBCF-627162A1C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7F4FC8-4639-4B06-845F-F2C67C884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22DCFD-AFF0-4670-9DA5-3056D90327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A0E3D-B3BB-4C0B-8475-3A5DFDFEE2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753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921157-E92B-47DC-B8D0-C6A5DB5BE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EC67D6-5472-4DF4-B867-709172B21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02CC6A-6E2F-404A-B983-BEEDE6238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92010-D7E0-4A68-830B-114E86213B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722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5FD415-789B-4828-B609-382D1C457B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E5498E-5222-4DEE-B71D-D7FDC3998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A536E2-1FE6-4BC5-A828-83B45EE1D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90ACB-9890-4D5D-B10F-9B3BE9DDFC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00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51CE7-A3E7-4685-95DC-2FC496158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5F693-0E76-4AE8-BD1E-216B8E198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04B8F0-6550-48D0-A9EF-DBF6EF87C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5227C-9A09-4BE4-8782-AE2173A5E5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4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77242-B0CB-43AF-AC61-6042082536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BF45C-C3A0-472C-9E48-129F5EC6E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24B2B0-78AE-4126-9A0B-B1963B141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9C64C-BA91-481A-AECE-B1518271CC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64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701B1E-F9C4-4E98-91BB-75005F5A2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74F720-91C7-4370-A8D4-2E9D41F24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9563B9-6059-44C4-BF40-B59C0607EC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7B36F6-7B3D-43BB-AE6B-E463D37C47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2D1377-F59D-477D-8A25-7B369956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ABBD092-FB43-4F6F-9602-539DFB0F091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5">
            <a:extLst>
              <a:ext uri="{FF2B5EF4-FFF2-40B4-BE49-F238E27FC236}">
                <a16:creationId xmlns:a16="http://schemas.microsoft.com/office/drawing/2014/main" id="{F26EB9E4-AA6C-44E7-B247-A029E4CB4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0"/>
            <a:ext cx="0" cy="914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1" name="Line 9">
            <a:extLst>
              <a:ext uri="{FF2B5EF4-FFF2-40B4-BE49-F238E27FC236}">
                <a16:creationId xmlns:a16="http://schemas.microsoft.com/office/drawing/2014/main" id="{DDC1731D-E88E-4D60-A757-D34138927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771775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2" name="Line 12">
            <a:extLst>
              <a:ext uri="{FF2B5EF4-FFF2-40B4-BE49-F238E27FC236}">
                <a16:creationId xmlns:a16="http://schemas.microsoft.com/office/drawing/2014/main" id="{62CB53D6-7ACF-4C6B-9BD7-8302687D0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7879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3" name="Line 16">
            <a:extLst>
              <a:ext uri="{FF2B5EF4-FFF2-40B4-BE49-F238E27FC236}">
                <a16:creationId xmlns:a16="http://schemas.microsoft.com/office/drawing/2014/main" id="{9001B0CE-BAC1-40FB-B0FB-8C96CD340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451725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4" name="Line 22">
            <a:extLst>
              <a:ext uri="{FF2B5EF4-FFF2-40B4-BE49-F238E27FC236}">
                <a16:creationId xmlns:a16="http://schemas.microsoft.com/office/drawing/2014/main" id="{30EE53FE-9786-4AC8-9A3B-7135988E9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708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5" name="Line 25">
            <a:extLst>
              <a:ext uri="{FF2B5EF4-FFF2-40B4-BE49-F238E27FC236}">
                <a16:creationId xmlns:a16="http://schemas.microsoft.com/office/drawing/2014/main" id="{A1928BD7-70B7-4441-A5F2-2E31D4221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6515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6" name="Text Box 26">
            <a:extLst>
              <a:ext uri="{FF2B5EF4-FFF2-40B4-BE49-F238E27FC236}">
                <a16:creationId xmlns:a16="http://schemas.microsoft.com/office/drawing/2014/main" id="{6844382F-DA17-4F0B-815A-DE041F003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5692775"/>
            <a:ext cx="2590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Carboxylic Acids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57" name="Line 28">
            <a:extLst>
              <a:ext uri="{FF2B5EF4-FFF2-40B4-BE49-F238E27FC236}">
                <a16:creationId xmlns:a16="http://schemas.microsoft.com/office/drawing/2014/main" id="{5E973156-0FD1-4EC9-8BB4-64F373619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730885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2058" name="Picture 1">
            <a:extLst>
              <a:ext uri="{FF2B5EF4-FFF2-40B4-BE49-F238E27FC236}">
                <a16:creationId xmlns:a16="http://schemas.microsoft.com/office/drawing/2014/main" id="{4DEFA2E4-C289-48F3-9CBD-77D3643DE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7424738"/>
            <a:ext cx="2478087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>
            <a:extLst>
              <a:ext uri="{FF2B5EF4-FFF2-40B4-BE49-F238E27FC236}">
                <a16:creationId xmlns:a16="http://schemas.microsoft.com/office/drawing/2014/main" id="{3EF09979-F915-41E2-A8B3-A98F73F480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6019800"/>
            <a:ext cx="277495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 Box 26">
            <a:extLst>
              <a:ext uri="{FF2B5EF4-FFF2-40B4-BE49-F238E27FC236}">
                <a16:creationId xmlns:a16="http://schemas.microsoft.com/office/drawing/2014/main" id="{711AC961-7370-4063-9237-DBC0BA3B4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7297738"/>
            <a:ext cx="2590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Amines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61" name="Text Box 26">
            <a:extLst>
              <a:ext uri="{FF2B5EF4-FFF2-40B4-BE49-F238E27FC236}">
                <a16:creationId xmlns:a16="http://schemas.microsoft.com/office/drawing/2014/main" id="{167C2C17-1D59-4368-8632-ABA487973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3727450"/>
            <a:ext cx="2590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Alcohols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62" name="Picture 3">
            <a:extLst>
              <a:ext uri="{FF2B5EF4-FFF2-40B4-BE49-F238E27FC236}">
                <a16:creationId xmlns:a16="http://schemas.microsoft.com/office/drawing/2014/main" id="{75BC997B-4EF1-4460-AE2A-ECB0E1AE58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3987800"/>
            <a:ext cx="25876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26">
            <a:extLst>
              <a:ext uri="{FF2B5EF4-FFF2-40B4-BE49-F238E27FC236}">
                <a16:creationId xmlns:a16="http://schemas.microsoft.com/office/drawing/2014/main" id="{B75539F5-7292-49A1-9AFA-900C6EE03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776788"/>
            <a:ext cx="2590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Alkenes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64" name="Picture 25">
            <a:extLst>
              <a:ext uri="{FF2B5EF4-FFF2-40B4-BE49-F238E27FC236}">
                <a16:creationId xmlns:a16="http://schemas.microsoft.com/office/drawing/2014/main" id="{71584641-2478-4764-9E45-34D6E87EA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79375"/>
            <a:ext cx="21240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5" name="Text Box 26">
            <a:extLst>
              <a:ext uri="{FF2B5EF4-FFF2-40B4-BE49-F238E27FC236}">
                <a16:creationId xmlns:a16="http://schemas.microsoft.com/office/drawing/2014/main" id="{8E2BD9D0-E97B-46DE-A096-8D754726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2751138"/>
            <a:ext cx="2590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Alkanes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66" name="Text Box 26">
            <a:extLst>
              <a:ext uri="{FF2B5EF4-FFF2-40B4-BE49-F238E27FC236}">
                <a16:creationId xmlns:a16="http://schemas.microsoft.com/office/drawing/2014/main" id="{07AC3E7A-EF72-4382-B86E-A5B73D3C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" y="7478713"/>
            <a:ext cx="25908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Alkynes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67" name="Text Box 26">
            <a:extLst>
              <a:ext uri="{FF2B5EF4-FFF2-40B4-BE49-F238E27FC236}">
                <a16:creationId xmlns:a16="http://schemas.microsoft.com/office/drawing/2014/main" id="{649D6A38-B01F-4559-AD79-85C8CC881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15875"/>
            <a:ext cx="2590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1400" b="1">
                <a:latin typeface="Calibri Light" panose="020F0302020204030204" pitchFamily="34" charset="0"/>
                <a:cs typeface="Calibri Light" panose="020F0302020204030204" pitchFamily="34" charset="0"/>
              </a:rPr>
              <a:t>Haloalkanes</a:t>
            </a:r>
            <a:endParaRPr lang="en-GB" altLang="en-US" sz="1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68" name="Picture 4">
            <a:extLst>
              <a:ext uri="{FF2B5EF4-FFF2-40B4-BE49-F238E27FC236}">
                <a16:creationId xmlns:a16="http://schemas.microsoft.com/office/drawing/2014/main" id="{79FE403A-9DE8-4BF1-8666-78170D8D5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028950"/>
            <a:ext cx="235426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36">
            <a:extLst>
              <a:ext uri="{FF2B5EF4-FFF2-40B4-BE49-F238E27FC236}">
                <a16:creationId xmlns:a16="http://schemas.microsoft.com/office/drawing/2014/main" id="{7C883C7B-9C28-4C45-B223-2888D1034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250950"/>
            <a:ext cx="27495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5">
            <a:extLst>
              <a:ext uri="{FF2B5EF4-FFF2-40B4-BE49-F238E27FC236}">
                <a16:creationId xmlns:a16="http://schemas.microsoft.com/office/drawing/2014/main" id="{CEA6EDF7-0115-44A7-BB0D-C81C638755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965700"/>
            <a:ext cx="2687638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6">
            <a:extLst>
              <a:ext uri="{FF2B5EF4-FFF2-40B4-BE49-F238E27FC236}">
                <a16:creationId xmlns:a16="http://schemas.microsoft.com/office/drawing/2014/main" id="{627D2570-0D7D-4468-B06E-5CAF243F43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6550025"/>
            <a:ext cx="20780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7">
            <a:extLst>
              <a:ext uri="{FF2B5EF4-FFF2-40B4-BE49-F238E27FC236}">
                <a16:creationId xmlns:a16="http://schemas.microsoft.com/office/drawing/2014/main" id="{24EF4AF8-F3F0-429A-9829-94EBA294DE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7748588"/>
            <a:ext cx="24987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8">
            <a:extLst>
              <a:ext uri="{FF2B5EF4-FFF2-40B4-BE49-F238E27FC236}">
                <a16:creationId xmlns:a16="http://schemas.microsoft.com/office/drawing/2014/main" id="{E5FB0B76-FE6D-46E5-B0D3-6ED1E4C540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1550988"/>
            <a:ext cx="2860675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9">
            <a:extLst>
              <a:ext uri="{FF2B5EF4-FFF2-40B4-BE49-F238E27FC236}">
                <a16:creationId xmlns:a16="http://schemas.microsoft.com/office/drawing/2014/main" id="{8FC61B5E-2C84-480D-B169-6656BC059D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395288"/>
            <a:ext cx="194945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Gaze</dc:creator>
  <cp:lastModifiedBy>McMahon, Michele</cp:lastModifiedBy>
  <cp:revision>9</cp:revision>
  <dcterms:created xsi:type="dcterms:W3CDTF">2007-10-15T06:44:47Z</dcterms:created>
  <dcterms:modified xsi:type="dcterms:W3CDTF">2020-04-19T04:38:54Z</dcterms:modified>
</cp:coreProperties>
</file>